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8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3F228-A2BA-BC25-D6E5-884E4D2A30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09AB16-C02C-6310-AB3D-F1F90FAB4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58D48-F86D-6300-B21E-ACD10FD18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3ED354-CDE6-75D1-A89B-3A365DE87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1AAC8-0DC7-C524-5458-78F9441F7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434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0F51B-C92C-C9A9-C73D-28208B970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631FE-70E5-1B8B-5B4A-89859FEF91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8DA5EE-4A9B-84DE-1F52-F0C22FBF0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DB15D-56B0-A502-9156-CB044CDBB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F1FF0-FDC3-49CE-2000-568AC71D5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490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995DDF-EC0B-6799-88B4-7AC24631F7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54A481-7DDC-875B-5E30-C253E2B40D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3D8AFB-7C79-B254-9F8F-349258C88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2A411-C001-E53F-B303-36BE92089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372C00-5019-5752-BA92-DEADD8F5A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34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5B129-FC03-353B-96D8-8D696CABF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B25AD-FE5C-CF8E-1604-3F24B0403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ED7C5D-11B2-2EE4-FB6A-3CC33DA35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6ACDE-6205-C7D8-85CA-A68960FF7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8BE97-CA5B-8390-162E-CBA0F4935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517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F0028-3E0A-B5A8-F2A9-3B3BDED0A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A16628-1A3D-42E2-DA1B-5C186B302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34635-8D4A-57CF-0060-00735BE0F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A558C1-7718-AD05-71FC-6B585265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1A4BA-DAE4-8B8D-472A-DBCEEE23F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743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2FF1A-EEB5-BECC-BCF1-F57C2B11E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28CD4-688E-C54A-7F33-F2E7C7F18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48DB86-E4DB-9F9E-D44E-30AEA30001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133A59-B92B-92B7-F866-1252AEB7A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DABFB9-1D52-441D-F287-FBB679F1A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A70341-F70A-50D0-B1FD-3CC381676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575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C5603-695A-39FC-BE97-49DE8BA68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C0857A-E279-F6FF-B0CA-3E1D3F7F8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A10F47-F826-982B-5E15-ACF6E3034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F18F6A-40CD-5B31-E186-0C28DFD6D5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9FF560-A91E-E393-724C-770D23E814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D50153-DE47-77D4-BF73-AC9149BD9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3295B0-0EBE-2EDA-BE39-8FA41C8BE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22E4F8-8B4F-751F-C76C-E6430CE57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645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72F0D-6611-EA61-DA74-BF892EC91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A3757-9CAE-05FB-0222-103EBA308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1B71CD-5497-7446-3244-3C4CBE6AD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B2B36D-DB98-1E96-57AE-E794F00E9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442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F92927-1E83-3F05-34C9-7D7BEA92E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339AF4-7775-31B9-5010-E13D21A20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9E6321-9895-0905-B119-659ED7361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337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5535D-06E8-ADA1-A8D0-B78E5291F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2FC00-DBAD-B336-7969-51AC3B3D0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E9EC74-764B-038D-9447-F9AF1D93AB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174BE4-767D-A0AA-1A9C-7513E208C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381D5-0E50-74E0-2DB2-389EFF070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9F63B8-A5F0-E9EC-A4FF-5D2997C41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70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5820F-0EBC-04CE-FD10-813C5C2D2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89B8C-0AB7-82A8-9332-D816F3BC4A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1A710-8B1D-3AE3-3D8A-7868FBD114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EAC7EB-DA62-8720-C0F4-D1F650DBE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B62CB-4134-B0B8-0A1C-62432CAE0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DDF590-2D20-6CD7-94E8-EA65087A7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764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D9E33B-B877-E3AC-E643-2BA1F0508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B88291-ED53-2B28-0185-BA83491A5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87747-1D94-A0F6-A1FA-2D3A0E29E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021EEE-B0B0-4595-B88B-A9E9B2970751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D02E9-5D30-B5B3-B99B-B6C65A2ABA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8B700-7587-6C4C-46F8-DEA829A611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331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4B0DC3-AF05-F32A-ADF2-5933A1B89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erson in a mask&#10;&#10;Description automatically generated">
            <a:extLst>
              <a:ext uri="{FF2B5EF4-FFF2-40B4-BE49-F238E27FC236}">
                <a16:creationId xmlns:a16="http://schemas.microsoft.com/office/drawing/2014/main" id="{AEDC2BCA-19B7-A661-0765-5AE18630F8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06"/>
          <a:stretch/>
        </p:blipFill>
        <p:spPr>
          <a:xfrm>
            <a:off x="-4239" y="0"/>
            <a:ext cx="12202889" cy="6857571"/>
          </a:xfrm>
          <a:prstGeom prst="rect">
            <a:avLst/>
          </a:prstGeom>
        </p:spPr>
      </p:pic>
      <p:pic>
        <p:nvPicPr>
          <p:cNvPr id="12" name="Picture 11" descr="A black and gold book with a bookmark&#10;&#10;Description automatically generated">
            <a:extLst>
              <a:ext uri="{FF2B5EF4-FFF2-40B4-BE49-F238E27FC236}">
                <a16:creationId xmlns:a16="http://schemas.microsoft.com/office/drawing/2014/main" id="{97DDDF1B-B3E0-1611-AA55-92CEAEE045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2849" y="456344"/>
            <a:ext cx="7630168" cy="323139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BF67113-4B63-2A6C-227A-C218D19FACC7}"/>
              </a:ext>
            </a:extLst>
          </p:cNvPr>
          <p:cNvSpPr txBox="1"/>
          <p:nvPr/>
        </p:nvSpPr>
        <p:spPr>
          <a:xfrm>
            <a:off x="4967876" y="4513634"/>
            <a:ext cx="6058453" cy="168507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League Spartan" panose="00000800000000000000" pitchFamily="50" charset="0"/>
              </a:rPr>
              <a:t>Praise and Prayer Points</a:t>
            </a:r>
          </a:p>
          <a:p>
            <a:pPr algn="ctr">
              <a:lnSpc>
                <a:spcPct val="150000"/>
              </a:lnSpc>
            </a:pPr>
            <a:r>
              <a:rPr lang="en-US" sz="3600" dirty="0">
                <a:latin typeface="League Spartan" panose="00000800000000000000" pitchFamily="50" charset="0"/>
              </a:rPr>
              <a:t>September 2025</a:t>
            </a:r>
            <a:endParaRPr lang="en-GB" sz="3600" dirty="0">
              <a:latin typeface="League Spartan" panose="000008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349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287B0-C02E-14D3-C37D-1A016C95C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erson in a mask&#10;&#10;Description automatically generated">
            <a:extLst>
              <a:ext uri="{FF2B5EF4-FFF2-40B4-BE49-F238E27FC236}">
                <a16:creationId xmlns:a16="http://schemas.microsoft.com/office/drawing/2014/main" id="{68B62BAA-44C4-7242-6CE6-39A57D42D1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06"/>
          <a:stretch/>
        </p:blipFill>
        <p:spPr>
          <a:xfrm>
            <a:off x="-4239" y="0"/>
            <a:ext cx="12202889" cy="6857571"/>
          </a:xfrm>
          <a:prstGeom prst="rect">
            <a:avLst/>
          </a:prstGeom>
        </p:spPr>
      </p:pic>
      <p:pic>
        <p:nvPicPr>
          <p:cNvPr id="12" name="Picture 11" descr="A black and gold book with a bookmark&#10;&#10;Description automatically generated">
            <a:extLst>
              <a:ext uri="{FF2B5EF4-FFF2-40B4-BE49-F238E27FC236}">
                <a16:creationId xmlns:a16="http://schemas.microsoft.com/office/drawing/2014/main" id="{21B39D77-08D0-2C99-FD96-71E6274F45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2" r="18537" b="1516"/>
          <a:stretch/>
        </p:blipFill>
        <p:spPr>
          <a:xfrm>
            <a:off x="10284644" y="5806575"/>
            <a:ext cx="1574276" cy="91473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C564285-C552-5566-1F7E-F328B44AD1B9}"/>
              </a:ext>
            </a:extLst>
          </p:cNvPr>
          <p:cNvSpPr txBox="1"/>
          <p:nvPr/>
        </p:nvSpPr>
        <p:spPr>
          <a:xfrm>
            <a:off x="2570374" y="262145"/>
            <a:ext cx="9377786" cy="420115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latin typeface="League Spartan" panose="00000800000000000000" pitchFamily="50" charset="0"/>
              </a:rPr>
              <a:t>For Praise: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eague Spartan" panose="00000800000000000000" pitchFamily="50" charset="0"/>
              </a:rPr>
              <a:t>For a new Diploma in Applied Theology student who has enrolled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eague Spartan" panose="00000800000000000000" pitchFamily="50" charset="0"/>
              </a:rPr>
              <a:t>For other new students enrolling to study with us this autumn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League Spartan" panose="00000800000000000000" pitchFamily="50" charset="0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League Spartan" panose="000008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912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5B316A-6C9F-4C79-1CE9-6195DBCDE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erson in a mask&#10;&#10;Description automatically generated">
            <a:extLst>
              <a:ext uri="{FF2B5EF4-FFF2-40B4-BE49-F238E27FC236}">
                <a16:creationId xmlns:a16="http://schemas.microsoft.com/office/drawing/2014/main" id="{A9DE255A-C145-B831-24D9-FA45EA3CC2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06"/>
          <a:stretch/>
        </p:blipFill>
        <p:spPr>
          <a:xfrm>
            <a:off x="-4239" y="0"/>
            <a:ext cx="12202889" cy="6857571"/>
          </a:xfrm>
          <a:prstGeom prst="rect">
            <a:avLst/>
          </a:prstGeom>
        </p:spPr>
      </p:pic>
      <p:pic>
        <p:nvPicPr>
          <p:cNvPr id="12" name="Picture 11" descr="A black and gold book with a bookmark&#10;&#10;Description automatically generated">
            <a:extLst>
              <a:ext uri="{FF2B5EF4-FFF2-40B4-BE49-F238E27FC236}">
                <a16:creationId xmlns:a16="http://schemas.microsoft.com/office/drawing/2014/main" id="{FAC7D00C-DB05-E71D-DCD1-4B72A92E03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2" r="18537" b="1516"/>
          <a:stretch/>
        </p:blipFill>
        <p:spPr>
          <a:xfrm>
            <a:off x="10284644" y="5806575"/>
            <a:ext cx="1574276" cy="91473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CCFFD12-834A-B550-6724-02A70475B794}"/>
              </a:ext>
            </a:extLst>
          </p:cNvPr>
          <p:cNvSpPr txBox="1"/>
          <p:nvPr/>
        </p:nvSpPr>
        <p:spPr>
          <a:xfrm>
            <a:off x="2374088" y="248715"/>
            <a:ext cx="9653048" cy="5863144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latin typeface="League Spartan" panose="00000800000000000000" pitchFamily="50" charset="0"/>
              </a:rPr>
              <a:t>For Prayer:</a:t>
            </a:r>
          </a:p>
          <a:p>
            <a:pPr marL="803275" lvl="1" indent="-355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League Spartan" panose="00000800000000000000" pitchFamily="50" charset="0"/>
              </a:rPr>
              <a:t>For a decision which is imminent regarding one of our students who is being considered as a full-time Pastor in Training in a local church under the mentorship of the Principal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League Spartan" panose="00000800000000000000" pitchFamily="50" charset="0"/>
              </a:rPr>
              <a:t>For John Brand and Ramone McKenzie as they continue to work together through this transition period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League Spartan" panose="00000800000000000000" pitchFamily="50" charset="0"/>
              </a:rPr>
              <a:t>For Ramone as he works on developing new contacts and networks and studies for future lecturing</a:t>
            </a:r>
          </a:p>
        </p:txBody>
      </p:sp>
    </p:spTree>
    <p:extLst>
      <p:ext uri="{BB962C8B-B14F-4D97-AF65-F5344CB8AC3E}">
        <p14:creationId xmlns:p14="http://schemas.microsoft.com/office/powerpoint/2010/main" val="4186044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97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League Spartan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Brand</dc:creator>
  <cp:lastModifiedBy>John Brand</cp:lastModifiedBy>
  <cp:revision>10</cp:revision>
  <dcterms:created xsi:type="dcterms:W3CDTF">2024-12-05T15:31:58Z</dcterms:created>
  <dcterms:modified xsi:type="dcterms:W3CDTF">2025-09-01T09:35:00Z</dcterms:modified>
</cp:coreProperties>
</file>